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7199" autoAdjust="0"/>
  </p:normalViewPr>
  <p:slideViewPr>
    <p:cSldViewPr snapToGrid="0" showGuides="1">
      <p:cViewPr varScale="1">
        <p:scale>
          <a:sx n="56" d="100"/>
          <a:sy n="56" d="100"/>
        </p:scale>
        <p:origin x="60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8517E-720B-4CC7-98DA-853480A545B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24E3D-728F-4942-8CAE-FF705B56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78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a situation whereby an employed </a:t>
            </a:r>
            <a:r>
              <a:rPr lang="en-US" sz="1400" kern="12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+mn-ea"/>
                <a:cs typeface="+mn-cs"/>
              </a:rPr>
              <a:t>individual</a:t>
            </a:r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receives low income, unable to satisfy their basic needs.</a:t>
            </a: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Other effects of poverty on children include development delays, health issues, socio-emotional issues, </a:t>
            </a:r>
            <a:r>
              <a:rPr lang="en-US" sz="14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e.t.c</a:t>
            </a: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E3D-728F-4942-8CAE-FF705B568A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64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Earned Income Tax Credit (EITC) and Food Stamp Program (FSP) are the </a:t>
            </a:r>
            <a:r>
              <a:rPr lang="en-US" sz="1200" dirty="0"/>
              <a:t>Federal assistance programs</a:t>
            </a:r>
            <a:r>
              <a:rPr lang="en-US" sz="1200" baseline="0" dirty="0"/>
              <a:t> that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dirty="0"/>
              <a:t>help low-income families to boost their income beyond the poverty line. In</a:t>
            </a:r>
            <a:r>
              <a:rPr lang="en-US" baseline="0" dirty="0"/>
              <a:t> addition to these programs, there are also charity organizations which help individuals who are not eligible to benefit from the federal programs.</a:t>
            </a:r>
            <a:r>
              <a:rPr lang="en-US" dirty="0"/>
              <a:t>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400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E3D-728F-4942-8CAE-FF705B568A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58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Garamond" panose="02020404030301010803" pitchFamily="18" charset="0"/>
              </a:rPr>
              <a:t>Creating awareness involves </a:t>
            </a:r>
            <a:r>
              <a:rPr lang="en-US" sz="1400" kern="12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+mn-ea"/>
                <a:cs typeface="+mn-cs"/>
              </a:rPr>
              <a:t>educating individuals on the importance of waiting until they can comfortably provide for their families before deciding to settle down and begin families. </a:t>
            </a:r>
            <a:endParaRPr lang="en-US" sz="1400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E3D-728F-4942-8CAE-FF705B568A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7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12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34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863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7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2926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776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20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5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88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897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08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7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8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41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71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04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59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Impacts of Poverty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sz="2600" dirty="0"/>
              <a:t>Paige </a:t>
            </a:r>
            <a:r>
              <a:rPr lang="en-US" sz="2600" dirty="0" err="1"/>
              <a:t>Richert</a:t>
            </a:r>
            <a:endParaRPr lang="en-US" sz="2600" dirty="0"/>
          </a:p>
          <a:p>
            <a:pPr algn="ctr"/>
            <a:r>
              <a:rPr lang="en-US" sz="2600" dirty="0" err="1"/>
              <a:t>Gustavus</a:t>
            </a:r>
            <a:r>
              <a:rPr lang="en-US" sz="2600" dirty="0"/>
              <a:t> Adolphus</a:t>
            </a:r>
          </a:p>
          <a:p>
            <a:pPr algn="ctr"/>
            <a:r>
              <a:rPr lang="en-US" sz="2600"/>
              <a:t>04/05/2021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92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Group Affected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Poverty refers to the inadequacy of physical and financial resources for basic needs (Pac et al., 2017).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Children are the most affected group with the effects including poor performance achievement, physical abuse, malnutrition, </a:t>
            </a:r>
            <a:r>
              <a:rPr lang="en-US" dirty="0" err="1"/>
              <a:t>e.t.c</a:t>
            </a:r>
            <a:r>
              <a:rPr lang="en-US" dirty="0"/>
              <a:t> (Wertz et al., 2018). </a:t>
            </a:r>
          </a:p>
        </p:txBody>
      </p:sp>
    </p:spTree>
    <p:extLst>
      <p:ext uri="{BB962C8B-B14F-4D97-AF65-F5344CB8AC3E}">
        <p14:creationId xmlns:p14="http://schemas.microsoft.com/office/powerpoint/2010/main" val="3665743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Due to the significant increase in the rate of poverty and its effects on children, the government and other agencies have stepped up to help mitigate this poverty issue (McLaughlin &amp; Rank, 2018).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EITC and FSP are some of the programs that the government has formulated to reduce poverty (</a:t>
            </a:r>
            <a:r>
              <a:rPr lang="en-US" dirty="0" err="1"/>
              <a:t>Semega</a:t>
            </a:r>
            <a:r>
              <a:rPr lang="en-US" dirty="0"/>
              <a:t> et al., 2017). </a:t>
            </a:r>
          </a:p>
        </p:txBody>
      </p:sp>
    </p:spTree>
    <p:extLst>
      <p:ext uri="{BB962C8B-B14F-4D97-AF65-F5344CB8AC3E}">
        <p14:creationId xmlns:p14="http://schemas.microsoft.com/office/powerpoint/2010/main" val="545609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following are some of the actions, which when implemented, will help alleviate the poverty issue.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Creating awareness so that people can understand the impact on poverty on children and training individuals about various business ideas they can implement to help them earn a better living (Sutter et al., 2018). </a:t>
            </a:r>
          </a:p>
        </p:txBody>
      </p:sp>
    </p:spTree>
    <p:extLst>
      <p:ext uri="{BB962C8B-B14F-4D97-AF65-F5344CB8AC3E}">
        <p14:creationId xmlns:p14="http://schemas.microsoft.com/office/powerpoint/2010/main" val="3909002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1202264"/>
            <a:ext cx="9601196" cy="1303867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2" y="2506131"/>
            <a:ext cx="9601196" cy="35729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dirty="0"/>
              <a:t>McLaughlin, M., &amp; Rank, M. R. (2018). Estimating the economic cost of childhood poverty in the United States. </a:t>
            </a:r>
            <a:r>
              <a:rPr lang="en-US" sz="1800" i="1" dirty="0"/>
              <a:t>Social Work Research</a:t>
            </a:r>
            <a:r>
              <a:rPr lang="en-US" sz="1800" dirty="0"/>
              <a:t>, </a:t>
            </a:r>
            <a:r>
              <a:rPr lang="en-US" sz="1800" i="1" dirty="0"/>
              <a:t>42</a:t>
            </a:r>
            <a:r>
              <a:rPr lang="en-US" sz="1800" dirty="0"/>
              <a:t>(2), 73-83.</a:t>
            </a:r>
          </a:p>
          <a:p>
            <a:pPr marL="0" indent="0">
              <a:buNone/>
            </a:pPr>
            <a:r>
              <a:rPr lang="en-US" sz="1800" dirty="0"/>
              <a:t>Pac, J., Nam, J., </a:t>
            </a:r>
            <a:r>
              <a:rPr lang="en-US" sz="1800" dirty="0" err="1"/>
              <a:t>Waldfogel</a:t>
            </a:r>
            <a:r>
              <a:rPr lang="en-US" sz="1800" dirty="0"/>
              <a:t>, J., &amp; </a:t>
            </a:r>
            <a:r>
              <a:rPr lang="en-US" sz="1800" dirty="0" err="1"/>
              <a:t>Wimer</a:t>
            </a:r>
            <a:r>
              <a:rPr lang="en-US" sz="1800" dirty="0"/>
              <a:t>, C. (2017). Young child poverty in the United States: Analyzing trends in poverty and the role of anti-poverty programs using the Supplemental Poverty Measure. </a:t>
            </a:r>
            <a:r>
              <a:rPr lang="en-US" sz="1800" i="1" dirty="0"/>
              <a:t>Children and youth services review</a:t>
            </a:r>
            <a:r>
              <a:rPr lang="en-US" sz="1800" dirty="0"/>
              <a:t>, </a:t>
            </a:r>
            <a:r>
              <a:rPr lang="en-US" sz="1800" i="1" dirty="0"/>
              <a:t>74</a:t>
            </a:r>
            <a:r>
              <a:rPr lang="en-US" sz="1800" dirty="0"/>
              <a:t>, 35-49.</a:t>
            </a:r>
          </a:p>
          <a:p>
            <a:pPr marL="0" indent="0">
              <a:buNone/>
            </a:pPr>
            <a:r>
              <a:rPr lang="en-US" sz="1800" dirty="0" err="1"/>
              <a:t>Semega</a:t>
            </a:r>
            <a:r>
              <a:rPr lang="en-US" sz="1800" dirty="0"/>
              <a:t>, J. L., Fontenot, K. R., &amp; </a:t>
            </a:r>
            <a:r>
              <a:rPr lang="en-US" sz="1800" dirty="0" err="1"/>
              <a:t>Kollar</a:t>
            </a:r>
            <a:r>
              <a:rPr lang="en-US" sz="1800" dirty="0"/>
              <a:t>, M. A. (2017). Income and poverty in the United States: 2016. </a:t>
            </a:r>
            <a:r>
              <a:rPr lang="en-US" sz="1800" i="1" dirty="0"/>
              <a:t>Current Population Reports</a:t>
            </a:r>
            <a:r>
              <a:rPr lang="en-US" sz="1800" dirty="0"/>
              <a:t>, (P60-259).</a:t>
            </a:r>
          </a:p>
          <a:p>
            <a:pPr marL="0" indent="0">
              <a:buNone/>
            </a:pPr>
            <a:r>
              <a:rPr lang="en-US" sz="1800" dirty="0"/>
              <a:t>Sutter, C., </a:t>
            </a:r>
            <a:r>
              <a:rPr lang="en-US" sz="1800" dirty="0" err="1"/>
              <a:t>Bruton</a:t>
            </a:r>
            <a:r>
              <a:rPr lang="en-US" sz="1800" dirty="0"/>
              <a:t>, G. D., &amp; Chen, J. (2019). Entrepreneurship as a solution to extreme poverty: A review and future research directions. </a:t>
            </a:r>
            <a:r>
              <a:rPr lang="en-US" sz="1800" i="1" dirty="0"/>
              <a:t>Journal of Business Venturing</a:t>
            </a:r>
            <a:r>
              <a:rPr lang="en-US" sz="1800" dirty="0"/>
              <a:t>, </a:t>
            </a:r>
            <a:r>
              <a:rPr lang="en-US" sz="1800" i="1" dirty="0"/>
              <a:t>34</a:t>
            </a:r>
            <a:r>
              <a:rPr lang="en-US" sz="1800" dirty="0"/>
              <a:t>(1), 197-214.</a:t>
            </a:r>
          </a:p>
          <a:p>
            <a:pPr marL="0" indent="0">
              <a:buNone/>
            </a:pPr>
            <a:r>
              <a:rPr lang="en-US" sz="1800" dirty="0"/>
              <a:t>Wertz, J., Agnew-</a:t>
            </a:r>
            <a:r>
              <a:rPr lang="en-US" sz="1800" dirty="0" err="1"/>
              <a:t>Blais</a:t>
            </a:r>
            <a:r>
              <a:rPr lang="en-US" sz="1800" dirty="0"/>
              <a:t>, J., </a:t>
            </a:r>
            <a:r>
              <a:rPr lang="en-US" sz="1800" dirty="0" err="1"/>
              <a:t>Caspi</a:t>
            </a:r>
            <a:r>
              <a:rPr lang="en-US" sz="1800" dirty="0"/>
              <a:t>, A., </a:t>
            </a:r>
            <a:r>
              <a:rPr lang="en-US" sz="1800" dirty="0" err="1"/>
              <a:t>Danese</a:t>
            </a:r>
            <a:r>
              <a:rPr lang="en-US" sz="1800" dirty="0"/>
              <a:t>, A., Fisher, H. L., Goldman-Mellor, S., ... &amp; </a:t>
            </a:r>
            <a:r>
              <a:rPr lang="en-US" sz="1800" dirty="0" err="1"/>
              <a:t>Arseneault</a:t>
            </a:r>
            <a:r>
              <a:rPr lang="en-US" sz="1800" dirty="0"/>
              <a:t>, L. (2018). From childhood conduct problems to poor functioning at age 18 years: examining explanations in a longitudinal cohort study. Journal of the American Academy of Child &amp; Adolescent Psychiatry, 57(1), 54-60.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337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320</TotalTime>
  <Words>552</Words>
  <Application>Microsoft Office PowerPoint</Application>
  <PresentationFormat>Widescreen</PresentationFormat>
  <Paragraphs>27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Garamond</vt:lpstr>
      <vt:lpstr>Trebuchet MS</vt:lpstr>
      <vt:lpstr>Wingdings</vt:lpstr>
      <vt:lpstr>Wingdings 3</vt:lpstr>
      <vt:lpstr>Facet</vt:lpstr>
      <vt:lpstr>The Impacts of Poverty</vt:lpstr>
      <vt:lpstr>The Group Affected</vt:lpstr>
      <vt:lpstr>Current Solutions</vt:lpstr>
      <vt:lpstr>Recommendations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ondego</dc:creator>
  <cp:lastModifiedBy>john matheka</cp:lastModifiedBy>
  <cp:revision>11</cp:revision>
  <dcterms:created xsi:type="dcterms:W3CDTF">2021-05-03T12:20:46Z</dcterms:created>
  <dcterms:modified xsi:type="dcterms:W3CDTF">2021-05-04T04:21:42Z</dcterms:modified>
</cp:coreProperties>
</file>